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1" r:id="rId4"/>
    <p:sldId id="262" r:id="rId5"/>
    <p:sldId id="271" r:id="rId6"/>
    <p:sldId id="267" r:id="rId7"/>
    <p:sldId id="265" r:id="rId8"/>
    <p:sldId id="270" r:id="rId9"/>
    <p:sldId id="264" r:id="rId10"/>
    <p:sldId id="274" r:id="rId11"/>
    <p:sldId id="257" r:id="rId12"/>
    <p:sldId id="268" r:id="rId13"/>
    <p:sldId id="272" r:id="rId14"/>
    <p:sldId id="278" r:id="rId15"/>
    <p:sldId id="281" r:id="rId16"/>
    <p:sldId id="280" r:id="rId17"/>
    <p:sldId id="279" r:id="rId18"/>
    <p:sldId id="258" r:id="rId19"/>
    <p:sldId id="269" r:id="rId20"/>
    <p:sldId id="259" r:id="rId21"/>
    <p:sldId id="260" r:id="rId22"/>
    <p:sldId id="266" r:id="rId23"/>
    <p:sldId id="273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E001-7E6F-40B5-8D7C-B8435A98EA5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6C0D-DB7C-4C7D-8A79-784B89E74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972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E001-7E6F-40B5-8D7C-B8435A98EA5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6C0D-DB7C-4C7D-8A79-784B89E74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906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E001-7E6F-40B5-8D7C-B8435A98EA5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6C0D-DB7C-4C7D-8A79-784B89E74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528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E001-7E6F-40B5-8D7C-B8435A98EA5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6C0D-DB7C-4C7D-8A79-784B89E74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416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E001-7E6F-40B5-8D7C-B8435A98EA5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6C0D-DB7C-4C7D-8A79-784B89E74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473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E001-7E6F-40B5-8D7C-B8435A98EA5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6C0D-DB7C-4C7D-8A79-784B89E74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174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E001-7E6F-40B5-8D7C-B8435A98EA5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6C0D-DB7C-4C7D-8A79-784B89E74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699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E001-7E6F-40B5-8D7C-B8435A98EA5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6C0D-DB7C-4C7D-8A79-784B89E74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019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E001-7E6F-40B5-8D7C-B8435A98EA5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6C0D-DB7C-4C7D-8A79-784B89E74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168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E001-7E6F-40B5-8D7C-B8435A98EA5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6C0D-DB7C-4C7D-8A79-784B89E74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638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E001-7E6F-40B5-8D7C-B8435A98EA5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6C0D-DB7C-4C7D-8A79-784B89E74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712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0E001-7E6F-40B5-8D7C-B8435A98EA5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26C0D-DB7C-4C7D-8A79-784B89E74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223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Backup\Ryan\BCMAA_Con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09" r="2377"/>
          <a:stretch/>
        </p:blipFill>
        <p:spPr bwMode="auto">
          <a:xfrm>
            <a:off x="-2" y="0"/>
            <a:ext cx="9144001" cy="579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" y="1981200"/>
            <a:ext cx="9144001" cy="2209800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133600"/>
            <a:ext cx="6705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Autodesk Showcase &amp; Revit : </a:t>
            </a:r>
          </a:p>
          <a:p>
            <a:r>
              <a:rPr lang="en-US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SHOWCASING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your Revit Model</a:t>
            </a:r>
            <a:endParaRPr 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2766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Ryan B. Cameron,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AIA, LEED AP, EDAC, NCARB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       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ryan@ryanbakercameron.com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Architectural Consultant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         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www.ryanbakercameron.com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Lincoln, Nebraska	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Z:\Backup\Ryan\CSRW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792" y="5996580"/>
            <a:ext cx="2133600" cy="541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6369269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Showcase your Revit Model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manage.ryanbakercameron.com/wp-content/themes/html5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54041"/>
            <a:ext cx="1066800" cy="422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7391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8246" y="534650"/>
            <a:ext cx="5615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 – Pair of Uses: D.O. Replacement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Why use Showcase?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Why?  </a:t>
            </a:r>
          </a:p>
        </p:txBody>
      </p:sp>
      <p:pic>
        <p:nvPicPr>
          <p:cNvPr id="8" name="Picture 3" descr="Z:\Backup\Ryan\CSR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46" y="5992071"/>
            <a:ext cx="2133600" cy="541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4191000"/>
            <a:ext cx="7620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 	</a:t>
            </a:r>
            <a:r>
              <a:rPr 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AND you have inexperienced personnel added to the team?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94329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            ….AND three phases of construction?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4931" y="340989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	 </a:t>
            </a:r>
            <a:r>
              <a:rPr lang="en-US" sz="2000" dirty="0" smtClean="0">
                <a:solidFill>
                  <a:schemeClr val="bg1"/>
                </a:solidFill>
              </a:rPr>
              <a:t>      …in a restoration project with unknown conditions?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295269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...on top of </a:t>
            </a:r>
            <a:r>
              <a:rPr lang="en-US" sz="2000" dirty="0" err="1" smtClean="0">
                <a:solidFill>
                  <a:schemeClr val="bg1"/>
                </a:solidFill>
              </a:rPr>
              <a:t>Worksets</a:t>
            </a:r>
            <a:r>
              <a:rPr lang="en-US" sz="20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5400" y="249549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…on top of Linked Models?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203829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Who loves Design Options?</a:t>
            </a:r>
          </a:p>
        </p:txBody>
      </p:sp>
      <p:pic>
        <p:nvPicPr>
          <p:cNvPr id="1026" name="Picture 2" descr="http://www.revitzone.com/images/stories/Articles/revit_fundamentals/designoptions_intro/designoptions_intro_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847" y="652764"/>
            <a:ext cx="3094353" cy="23952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0" y="4871158"/>
            <a:ext cx="8153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We’ll review in a minute how to use Showcase to avoid a few of these steps.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6369269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Showcase your Revit Model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6" name="Picture 2" descr="http://manage.ryanbakercameron.com/wp-content/themes/html5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54041"/>
            <a:ext cx="1066800" cy="422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4223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Backup\Ryan\Materials brows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27" t="4572" r="1932" b="3178"/>
          <a:stretch/>
        </p:blipFill>
        <p:spPr bwMode="auto">
          <a:xfrm>
            <a:off x="0" y="8792"/>
            <a:ext cx="9144000" cy="5782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4648200" cy="5791199"/>
          </a:xfrm>
          <a:prstGeom prst="rect">
            <a:avLst/>
          </a:prstGeom>
          <a:solidFill>
            <a:srgbClr val="000000">
              <a:alpha val="87843"/>
            </a:srgb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543883"/>
            <a:ext cx="419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	   Import Status Window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M	   Materials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Ctrl+M</a:t>
            </a:r>
            <a:r>
              <a:rPr lang="en-US" dirty="0" smtClean="0">
                <a:solidFill>
                  <a:schemeClr val="bg1"/>
                </a:solidFill>
              </a:rPr>
              <a:t>	   Edit Material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	   Environment Library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V	   Visual Styles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X	   Add section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H	   Turn on grips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	   Shots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	   Behaviors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	   Alternatives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	   Storyboard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Tab Key	   Presentation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1430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Shortcut Keys for Showcase 2013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3" descr="Z:\Backup\Ryan\CSRW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46" y="5992071"/>
            <a:ext cx="2133600" cy="541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1177" y="5435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3 – Common Tools and Shortcuts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6369269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Showcase your Revit Model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manage.ryanbakercameron.com/wp-content/themes/html5/images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54041"/>
            <a:ext cx="1066800" cy="422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8454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Z:\Backup\Ryan\CSR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46" y="5992071"/>
            <a:ext cx="2133600" cy="541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1177" y="5435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4 – User Interface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9"/>
          <a:stretch/>
        </p:blipFill>
        <p:spPr bwMode="auto">
          <a:xfrm>
            <a:off x="509856" y="1066800"/>
            <a:ext cx="8100744" cy="490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63"/>
          <a:stretch/>
        </p:blipFill>
        <p:spPr bwMode="auto">
          <a:xfrm>
            <a:off x="509856" y="1066801"/>
            <a:ext cx="8100744" cy="484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62200" y="2971800"/>
            <a:ext cx="48328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Limited Tool bars – Maximum Screen area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4453354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File Locations – Quick Menu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1398077"/>
            <a:ext cx="160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User Menus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14"/>
          <a:stretch/>
        </p:blipFill>
        <p:spPr bwMode="auto">
          <a:xfrm>
            <a:off x="521676" y="1066801"/>
            <a:ext cx="8088923" cy="490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14"/>
          <a:stretch/>
        </p:blipFill>
        <p:spPr bwMode="auto">
          <a:xfrm>
            <a:off x="521676" y="1066801"/>
            <a:ext cx="8088923" cy="490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4800" y="6369269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Showcase your Revit Model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3" name="Picture 2" descr="http://manage.ryanbakercameron.com/wp-content/themes/html5/images/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78346"/>
            <a:ext cx="1066800" cy="422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576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Z:\Backup\Ryan\CSR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46" y="5992071"/>
            <a:ext cx="2133600" cy="541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1177" y="5435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4 – User Interface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9"/>
          <a:stretch/>
        </p:blipFill>
        <p:spPr bwMode="auto">
          <a:xfrm>
            <a:off x="509856" y="1066800"/>
            <a:ext cx="8100744" cy="490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63"/>
          <a:stretch/>
        </p:blipFill>
        <p:spPr bwMode="auto">
          <a:xfrm>
            <a:off x="509856" y="1066801"/>
            <a:ext cx="8100744" cy="484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62200" y="2971800"/>
            <a:ext cx="48328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Limited Tool bars – Maximum Screen area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4453354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File Locations – Quick Menu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1398077"/>
            <a:ext cx="160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User Menus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14"/>
          <a:stretch/>
        </p:blipFill>
        <p:spPr bwMode="auto">
          <a:xfrm>
            <a:off x="521676" y="1066801"/>
            <a:ext cx="8088923" cy="490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14"/>
          <a:stretch/>
        </p:blipFill>
        <p:spPr bwMode="auto">
          <a:xfrm>
            <a:off x="521676" y="1037829"/>
            <a:ext cx="8088923" cy="490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4800" y="6369269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Showcase your Revit Model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3" name="Picture 2" descr="http://manage.ryanbakercameron.com/wp-content/themes/html5/images/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78346"/>
            <a:ext cx="1066800" cy="422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391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Z:\Backup\Ryan\CSR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46" y="5992071"/>
            <a:ext cx="2133600" cy="541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1177" y="5435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4 – User Interface   - Visual Display Settings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6369269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Showcase your Revit Model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3" name="Picture 2" descr="http://manage.ryanbakercameron.com/wp-content/themes/html5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78346"/>
            <a:ext cx="1066800" cy="422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OOTB vie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95"/>
          <a:stretch/>
        </p:blipFill>
        <p:spPr bwMode="auto">
          <a:xfrm>
            <a:off x="989480" y="1161535"/>
            <a:ext cx="7839790" cy="4636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80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Z:\Backup\Ryan\CSR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46" y="5992071"/>
            <a:ext cx="2133600" cy="541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4800" y="6369269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Showcase your Revit Model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3" name="Picture 2" descr="http://manage.ryanbakercameron.com/wp-content/themes/html5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78346"/>
            <a:ext cx="1066800" cy="422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Sketchup vie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79"/>
          <a:stretch/>
        </p:blipFill>
        <p:spPr bwMode="auto">
          <a:xfrm>
            <a:off x="990600" y="1153297"/>
            <a:ext cx="7835125" cy="4637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1177" y="5435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4 – User Interface   - Visual Display Settings</a:t>
            </a:r>
          </a:p>
        </p:txBody>
      </p:sp>
    </p:spTree>
    <p:extLst>
      <p:ext uri="{BB962C8B-B14F-4D97-AF65-F5344CB8AC3E}">
        <p14:creationId xmlns="" xmlns:p14="http://schemas.microsoft.com/office/powerpoint/2010/main" val="15127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Z:\Backup\Ryan\CSR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46" y="5992071"/>
            <a:ext cx="2133600" cy="541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4800" y="6369269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Showcase your Revit Model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3" name="Picture 2" descr="http://manage.ryanbakercameron.com/wp-content/themes/html5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78346"/>
            <a:ext cx="1066800" cy="422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Realistic Plu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74"/>
          <a:stretch/>
        </p:blipFill>
        <p:spPr bwMode="auto">
          <a:xfrm>
            <a:off x="989480" y="1161535"/>
            <a:ext cx="7839791" cy="4633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1177" y="5435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4 – User Interface   - Visual Display Settings</a:t>
            </a:r>
          </a:p>
        </p:txBody>
      </p:sp>
    </p:spTree>
    <p:extLst>
      <p:ext uri="{BB962C8B-B14F-4D97-AF65-F5344CB8AC3E}">
        <p14:creationId xmlns="" xmlns:p14="http://schemas.microsoft.com/office/powerpoint/2010/main" val="15127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Z:\Backup\Ryan\CSR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46" y="5992071"/>
            <a:ext cx="2133600" cy="541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4800" y="6369269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Showcase your Revit Model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3" name="Picture 2" descr="http://manage.ryanbakercameron.com/wp-content/themes/html5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78346"/>
            <a:ext cx="1066800" cy="422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Raytrace Vie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00"/>
          <a:stretch/>
        </p:blipFill>
        <p:spPr bwMode="auto">
          <a:xfrm>
            <a:off x="989480" y="1153297"/>
            <a:ext cx="7839791" cy="4641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1177" y="5435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4 – User Interface   - Visual Display Settings</a:t>
            </a:r>
          </a:p>
        </p:txBody>
      </p:sp>
    </p:spTree>
    <p:extLst>
      <p:ext uri="{BB962C8B-B14F-4D97-AF65-F5344CB8AC3E}">
        <p14:creationId xmlns="" xmlns:p14="http://schemas.microsoft.com/office/powerpoint/2010/main" val="15127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457200"/>
            <a:ext cx="7620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5 – Workflow Suites vs. Import/Export FBX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New for 2013 (on subscription) -  Workflow Suites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- Optimizes use of the current   *.</a:t>
            </a:r>
            <a:r>
              <a:rPr lang="en-US" dirty="0" err="1" smtClean="0">
                <a:solidFill>
                  <a:schemeClr val="bg1"/>
                </a:solidFill>
              </a:rPr>
              <a:t>rvt</a:t>
            </a:r>
            <a:r>
              <a:rPr lang="en-US" dirty="0" smtClean="0">
                <a:solidFill>
                  <a:schemeClr val="bg1"/>
                </a:solidFill>
              </a:rPr>
              <a:t> model used per project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- No other tie-in’s required (file types, menus, materials)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- No extra files laying around on the server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Previous solution was to export the Revit model as an .FBX (</a:t>
            </a:r>
            <a:r>
              <a:rPr lang="en-US" dirty="0" err="1" smtClean="0">
                <a:solidFill>
                  <a:schemeClr val="bg1"/>
                </a:solidFill>
              </a:rPr>
              <a:t>FilmBoX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standardized object file and import it directly to Showcase.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process takes an extra step and will be the workflow I show in this real-project demonstration since marginally more involved.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3" descr="Z:\Backup\Ryan\CSR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46" y="5992071"/>
            <a:ext cx="2133600" cy="541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369269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Showcase your Revit Model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manage.ryanbakercameron.com/wp-content/themes/html5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78346"/>
            <a:ext cx="1066800" cy="422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63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603" b="5760"/>
          <a:stretch/>
        </p:blipFill>
        <p:spPr bwMode="auto">
          <a:xfrm>
            <a:off x="685800" y="609600"/>
            <a:ext cx="7625862" cy="52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r="15625" b="4717"/>
          <a:stretch/>
        </p:blipFill>
        <p:spPr bwMode="auto">
          <a:xfrm>
            <a:off x="685800" y="630775"/>
            <a:ext cx="7625862" cy="524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369269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Showcase your Revit Model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manage.ryanbakercameron.com/wp-content/themes/html5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78346"/>
            <a:ext cx="1066800" cy="422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030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Backup\Ryan\BCMAA_Con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09" r="2377"/>
          <a:stretch/>
        </p:blipFill>
        <p:spPr bwMode="auto">
          <a:xfrm>
            <a:off x="-2" y="0"/>
            <a:ext cx="9144001" cy="579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Backup\Ryan\CSRW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792" y="5996580"/>
            <a:ext cx="2133600" cy="541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6369269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Showcase your Revit Model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1981200"/>
            <a:ext cx="9144001" cy="2209800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manage.ryanbakercameron.com/wp-content/themes/html5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54041"/>
            <a:ext cx="1066800" cy="422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00" y="2370892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Welcome 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0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RUGON!</a:t>
            </a:r>
            <a:endParaRPr lang="en-US" sz="2000" i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6792" y="36576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Next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Course Overview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2931467"/>
            <a:ext cx="4449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Autodesk Showcase with </a:t>
            </a:r>
            <a:r>
              <a:rPr lang="en-US" sz="2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Revit</a:t>
            </a:r>
            <a:endParaRPr lang="en-US" sz="24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3426766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Tips and Tricks</a:t>
            </a:r>
            <a:endPara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2940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Z:\Backup\showcase suites workflow ima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5329" b="38529"/>
          <a:stretch/>
        </p:blipFill>
        <p:spPr bwMode="auto">
          <a:xfrm>
            <a:off x="761999" y="398585"/>
            <a:ext cx="2614921" cy="3880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8585"/>
            <a:ext cx="261492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4829175" cy="342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27739"/>
            <a:ext cx="4853941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24400"/>
            <a:ext cx="2571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6369269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Showcase your Revit Model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manage.ryanbakercameron.com/wp-content/themes/html5/images/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54041"/>
            <a:ext cx="1066800" cy="422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207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457200"/>
            <a:ext cx="7620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6 - Using Showcase with a Revit Model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Minor Pitfalls to avoid: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File naming and locations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Material Selection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Pivot Point Center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Major Pitfalls: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File size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3" descr="Z:\Backup\Ryan\CSR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46" y="5992071"/>
            <a:ext cx="2133600" cy="541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51" t="32683" r="1223" b="13931"/>
          <a:stretch/>
        </p:blipFill>
        <p:spPr bwMode="auto">
          <a:xfrm>
            <a:off x="533399" y="3886200"/>
            <a:ext cx="454882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17" t="35634" r="16773" b="6033"/>
          <a:stretch/>
        </p:blipFill>
        <p:spPr bwMode="auto">
          <a:xfrm>
            <a:off x="6184987" y="2061002"/>
            <a:ext cx="2044612" cy="1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93" t="47413" r="17482" b="8176"/>
          <a:stretch/>
        </p:blipFill>
        <p:spPr bwMode="auto">
          <a:xfrm>
            <a:off x="6184987" y="3509670"/>
            <a:ext cx="2044612" cy="83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66" t="18197" r="15208" b="7358"/>
          <a:stretch/>
        </p:blipFill>
        <p:spPr bwMode="auto">
          <a:xfrm>
            <a:off x="6184988" y="4724400"/>
            <a:ext cx="2044612" cy="131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Elbow Connector 2"/>
          <p:cNvCxnSpPr/>
          <p:nvPr/>
        </p:nvCxnSpPr>
        <p:spPr>
          <a:xfrm flipV="1">
            <a:off x="2807809" y="2592601"/>
            <a:ext cx="3592991" cy="1701792"/>
          </a:xfrm>
          <a:prstGeom prst="bentConnector3">
            <a:avLst>
              <a:gd name="adj1" fmla="val 11581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flipV="1">
            <a:off x="2960209" y="3733800"/>
            <a:ext cx="3224779" cy="96602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14600" y="5029200"/>
            <a:ext cx="3670388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6369269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Showcase your Revit Model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3" name="Picture 2" descr="http://manage.ryanbakercameron.com/wp-content/themes/html5/images/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54041"/>
            <a:ext cx="1066800" cy="422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6852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4572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6 - Using Showcase with a Revit Model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Major Pitfalls: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File size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70Mb Revit model translates into about the largest file you would want to export to Showcase 2013 or 2014.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Fortunately, in this demonstration I’ve shown how to piece out the model into smaller sections resulting in 10Mb – 40Mb files.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3" descr="Z:\Backup\Ryan\CSR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46" y="5992071"/>
            <a:ext cx="2133600" cy="541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5800" y="3960673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Specs: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Dell T5500 with  2 – Xeon X5520 (2.26Ghz-2.53Ghz Turbo) Quad Core (16 Threads)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12Gb – 1067Mhz DRAM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Nvidia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Quadro</a:t>
            </a:r>
            <a:r>
              <a:rPr lang="en-US" dirty="0" smtClean="0">
                <a:solidFill>
                  <a:schemeClr val="bg1"/>
                </a:solidFill>
              </a:rPr>
              <a:t> 600 – 1Gb Video Card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320Gb – WD Caviar Blue 10K hard-drive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6369269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Showcase your Revit Model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manage.ryanbakercameron.com/wp-content/themes/html5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54041"/>
            <a:ext cx="1066800" cy="422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1618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4572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7 – Visual Demonstration</a:t>
            </a:r>
          </a:p>
        </p:txBody>
      </p:sp>
      <p:pic>
        <p:nvPicPr>
          <p:cNvPr id="8" name="Picture 3" descr="Z:\Backup\Ryan\CSR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46" y="5992071"/>
            <a:ext cx="2133600" cy="541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5800" y="1295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View 3D Revit – Export to Showcase – Begin presentation methods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Showcase Workflow Demonstration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6369269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Showcase your Revit Model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manage.ryanbakercameron.com/wp-content/themes/html5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54041"/>
            <a:ext cx="1066800" cy="422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76400" y="2667000"/>
            <a:ext cx="581523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PLUS</a:t>
            </a:r>
            <a:r>
              <a:rPr lang="en-US" sz="2400" dirty="0" smtClean="0">
                <a:solidFill>
                  <a:schemeClr val="bg1"/>
                </a:solidFill>
              </a:rPr>
              <a:t> Bonus Video if time permits about converting Revit to </a:t>
            </a:r>
            <a:r>
              <a:rPr lang="en-US" sz="2400" dirty="0" err="1" smtClean="0">
                <a:solidFill>
                  <a:schemeClr val="bg1"/>
                </a:solidFill>
              </a:rPr>
              <a:t>Sketchup</a:t>
            </a:r>
            <a:r>
              <a:rPr lang="en-US" sz="2400" dirty="0" smtClean="0">
                <a:solidFill>
                  <a:schemeClr val="bg1"/>
                </a:solidFill>
              </a:rPr>
              <a:t> for use in </a:t>
            </a:r>
          </a:p>
          <a:p>
            <a:pPr marL="342900" indent="-342900">
              <a:buAutoNum type="alphaUcParenR"/>
            </a:pPr>
            <a:r>
              <a:rPr lang="en-US" sz="2400" dirty="0" smtClean="0">
                <a:solidFill>
                  <a:schemeClr val="bg1"/>
                </a:solidFill>
              </a:rPr>
              <a:t>Showcase </a:t>
            </a:r>
          </a:p>
          <a:p>
            <a:pPr marL="342900" indent="-342900">
              <a:buAutoNum type="alphaUcParenR"/>
            </a:pPr>
            <a:r>
              <a:rPr lang="en-US" sz="2400" dirty="0" smtClean="0">
                <a:solidFill>
                  <a:schemeClr val="bg1"/>
                </a:solidFill>
              </a:rPr>
              <a:t>Keeping a current model for in-office </a:t>
            </a:r>
            <a:r>
              <a:rPr lang="en-US" sz="2400" dirty="0" err="1" smtClean="0">
                <a:solidFill>
                  <a:schemeClr val="bg1"/>
                </a:solidFill>
              </a:rPr>
              <a:t>Sketchup</a:t>
            </a:r>
            <a:r>
              <a:rPr lang="en-US" sz="2400" dirty="0" smtClean="0">
                <a:solidFill>
                  <a:schemeClr val="bg1"/>
                </a:solidFill>
              </a:rPr>
              <a:t> Users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AutoNum type="alphaUcParenR"/>
            </a:pP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3000" dirty="0" smtClean="0">
                <a:solidFill>
                  <a:srgbClr val="FFFF00"/>
                </a:solidFill>
              </a:rPr>
              <a:t>             In under 5 minutes!</a:t>
            </a:r>
          </a:p>
        </p:txBody>
      </p:sp>
    </p:spTree>
    <p:extLst>
      <p:ext uri="{BB962C8B-B14F-4D97-AF65-F5344CB8AC3E}">
        <p14:creationId xmlns="" xmlns:p14="http://schemas.microsoft.com/office/powerpoint/2010/main" val="2611657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Z:\Backup\Ryan\CSR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46" y="5992071"/>
            <a:ext cx="2133600" cy="541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6369269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Goodbye 2D, Hello 4D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manage.ryanbakercameron.com/wp-content/themes/html5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54041"/>
            <a:ext cx="1066800" cy="422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3577" y="609600"/>
            <a:ext cx="7620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Thank you!</a:t>
            </a:r>
          </a:p>
          <a:p>
            <a:endParaRPr lang="en-US" sz="28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4800" b="1" dirty="0" smtClean="0">
                <a:solidFill>
                  <a:schemeClr val="bg2">
                    <a:lumMod val="75000"/>
                  </a:schemeClr>
                </a:solidFill>
              </a:rPr>
              <a:t>Questions, Comments?</a:t>
            </a:r>
          </a:p>
          <a:p>
            <a:endParaRPr lang="en-US" sz="28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We’ve covered a lot of material, so please feel free to ask about anything I’ve shown here today. 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Revit, Showcase, exporting, design alternatives,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Sketchup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compatibility with Showcase.</a:t>
            </a:r>
          </a:p>
        </p:txBody>
      </p:sp>
    </p:spTree>
    <p:extLst>
      <p:ext uri="{BB962C8B-B14F-4D97-AF65-F5344CB8AC3E}">
        <p14:creationId xmlns="" xmlns:p14="http://schemas.microsoft.com/office/powerpoint/2010/main" val="694386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457200"/>
            <a:ext cx="7620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Using Showcase with a Revit Model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Presentation Details: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1 - Explanation of what Showcase is and is not</a:t>
            </a: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 – A Pair of Uses: As Presentation Tool and as Design Option replacement</a:t>
            </a:r>
          </a:p>
          <a:p>
            <a:endParaRPr lang="en-US" sz="9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3 – Common Tools/shortcuts</a:t>
            </a: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 – User Interface</a:t>
            </a:r>
          </a:p>
          <a:p>
            <a:endParaRPr lang="en-US" sz="9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5 – Combining Revit and Showcase – Workflow Suite vs. Import/Export</a:t>
            </a: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6 – Pitfalls and what to avoid</a:t>
            </a: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7 – Demonstration of Showcase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8" name="Picture 3" descr="Z:\Backup\Ryan\CSR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46" y="5992071"/>
            <a:ext cx="2133600" cy="541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369269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Showcase your Revit Model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manage.ryanbakercameron.com/wp-content/themes/html5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54041"/>
            <a:ext cx="1066800" cy="422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1283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7362" y="1143000"/>
            <a:ext cx="7620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is Showcase?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i="1" dirty="0" smtClean="0">
                <a:solidFill>
                  <a:schemeClr val="bg1"/>
                </a:solidFill>
              </a:rPr>
              <a:t>It IS another BIM tool used to combine with your Revit model for presentations to clients and used for in-house form/material finding.  </a:t>
            </a:r>
          </a:p>
          <a:p>
            <a:endParaRPr lang="en-US" sz="800" b="1" i="1" dirty="0">
              <a:solidFill>
                <a:schemeClr val="bg1"/>
              </a:solidFill>
            </a:endParaRPr>
          </a:p>
          <a:p>
            <a:r>
              <a:rPr lang="en-US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It is NOT a modeling tool.  It is NOT a “show me square footages” tool.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It IS </a:t>
            </a:r>
            <a:r>
              <a:rPr lang="en-US" i="1" dirty="0" smtClean="0">
                <a:solidFill>
                  <a:schemeClr val="bg1"/>
                </a:solidFill>
              </a:rPr>
              <a:t>about the “look and feel” or the “Experience” of the space.  Clients may need confidence that the space will look like their expectations.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3" descr="Z:\Backup\Ryan\CSR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46" y="5992071"/>
            <a:ext cx="2133600" cy="541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1177" y="5435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1 - Explanation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6369269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Showcase your Revit Model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manage.ryanbakercameron.com/wp-content/themes/html5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54041"/>
            <a:ext cx="1066800" cy="422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1283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7362" y="1143000"/>
            <a:ext cx="7620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is Showcase?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i="1" dirty="0" smtClean="0">
                <a:solidFill>
                  <a:schemeClr val="bg1"/>
                </a:solidFill>
              </a:rPr>
              <a:t>It IS another BIM tool used to combine with your Revit model for presentations to clients and used for in-house form/material finding.  </a:t>
            </a:r>
          </a:p>
          <a:p>
            <a:endParaRPr lang="en-US" sz="800" b="1" i="1" dirty="0">
              <a:solidFill>
                <a:schemeClr val="bg1"/>
              </a:solidFill>
            </a:endParaRPr>
          </a:p>
          <a:p>
            <a:r>
              <a:rPr lang="en-US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It is NOT a modeling tool.  It is NOT a “show me square footages” tool.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 why use Showcase?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rgbClr val="0066FF"/>
                </a:solidFill>
              </a:rPr>
              <a:t>Model Management:  </a:t>
            </a:r>
            <a:r>
              <a:rPr lang="en-US" sz="2000" dirty="0" smtClean="0">
                <a:solidFill>
                  <a:schemeClr val="bg1"/>
                </a:solidFill>
              </a:rPr>
              <a:t>- Project Managers can get into the Revit model without the BIM Manager worrying about whether or not they will </a:t>
            </a:r>
            <a:r>
              <a:rPr lang="en-US" sz="2000" i="1" dirty="0" smtClean="0">
                <a:solidFill>
                  <a:schemeClr val="bg1"/>
                </a:solidFill>
              </a:rPr>
              <a:t>accidently </a:t>
            </a:r>
            <a:r>
              <a:rPr lang="en-US" sz="2000" dirty="0" smtClean="0">
                <a:solidFill>
                  <a:schemeClr val="bg1"/>
                </a:solidFill>
              </a:rPr>
              <a:t>make changes to the model.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rgbClr val="0066FF"/>
                </a:solidFill>
              </a:rPr>
              <a:t>Data Resource:  </a:t>
            </a:r>
            <a:r>
              <a:rPr lang="en-US" sz="2000" dirty="0" smtClean="0">
                <a:solidFill>
                  <a:schemeClr val="bg1"/>
                </a:solidFill>
              </a:rPr>
              <a:t>Each import from Revit creates a unique set of materials to that model’s place and time.  Being able to go back to this model a week or a month later could save time from having to find notes or remembering what material was placed on an arrangement certain walls.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3" descr="Z:\Backup\Ryan\CSR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46" y="5992071"/>
            <a:ext cx="2133600" cy="541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1177" y="5435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1 - Explanation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6369269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Showcase your Revit Model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manage.ryanbakercameron.com/wp-content/themes/html5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54041"/>
            <a:ext cx="1066800" cy="422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1277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7362" y="1143000"/>
            <a:ext cx="7620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Why use Showcase?</a:t>
            </a:r>
          </a:p>
          <a:p>
            <a:endParaRPr lang="en-US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rgbClr val="0066FF"/>
                </a:solidFill>
              </a:rPr>
              <a:t>Client Tool:  </a:t>
            </a:r>
            <a:r>
              <a:rPr lang="en-US" sz="2000" dirty="0" smtClean="0">
                <a:solidFill>
                  <a:schemeClr val="bg1"/>
                </a:solidFill>
              </a:rPr>
              <a:t>- Presenting design ideas or current iterations of the model.  Demonstrate furniture layouts, wall, door, window placements.  Including overall aspects of the design such as color, material and form.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3" descr="Z:\Backup\Ryan\CSR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46" y="5992071"/>
            <a:ext cx="2133600" cy="541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1177" y="5435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1 - Explanation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6369269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Showcase your Revit Model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manage.ryanbakercameron.com/wp-content/themes/html5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54041"/>
            <a:ext cx="1066800" cy="422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0332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7362" y="1143000"/>
            <a:ext cx="762000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is Showcase?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i="1" dirty="0" smtClean="0">
                <a:solidFill>
                  <a:schemeClr val="bg1"/>
                </a:solidFill>
              </a:rPr>
              <a:t>Using Showcase is </a:t>
            </a:r>
            <a:r>
              <a:rPr lang="en-US" i="1" u="sng" dirty="0" smtClean="0">
                <a:solidFill>
                  <a:schemeClr val="bg1"/>
                </a:solidFill>
              </a:rPr>
              <a:t>not</a:t>
            </a:r>
            <a:r>
              <a:rPr lang="en-US" i="1" dirty="0" smtClean="0">
                <a:solidFill>
                  <a:schemeClr val="bg1"/>
                </a:solidFill>
              </a:rPr>
              <a:t> about solving particular Revit issues</a:t>
            </a:r>
          </a:p>
          <a:p>
            <a:r>
              <a:rPr lang="en-US" i="1" dirty="0">
                <a:solidFill>
                  <a:schemeClr val="bg1"/>
                </a:solidFill>
              </a:rPr>
              <a:t>	</a:t>
            </a:r>
            <a:r>
              <a:rPr lang="en-US" i="1" dirty="0" smtClean="0">
                <a:solidFill>
                  <a:schemeClr val="bg1"/>
                </a:solidFill>
              </a:rPr>
              <a:t>It also is </a:t>
            </a:r>
            <a:r>
              <a:rPr lang="en-US" i="1" u="sng" dirty="0" smtClean="0">
                <a:solidFill>
                  <a:schemeClr val="bg1"/>
                </a:solidFill>
              </a:rPr>
              <a:t>not</a:t>
            </a:r>
            <a:r>
              <a:rPr lang="en-US" i="1" dirty="0" smtClean="0">
                <a:solidFill>
                  <a:schemeClr val="bg1"/>
                </a:solidFill>
              </a:rPr>
              <a:t> just about creating presentations</a:t>
            </a:r>
          </a:p>
          <a:p>
            <a:endParaRPr lang="en-US" sz="900" i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It IS about finding answers.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3" descr="Z:\Backup\Ryan\CSR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46" y="5992071"/>
            <a:ext cx="2133600" cy="541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1177" y="5435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1 - Explanation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14" t="24840" r="19364" b="16864"/>
          <a:stretch/>
        </p:blipFill>
        <p:spPr bwMode="auto">
          <a:xfrm>
            <a:off x="1854070" y="2895600"/>
            <a:ext cx="5461130" cy="303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27" t="51066" r="61641" b="18691"/>
          <a:stretch/>
        </p:blipFill>
        <p:spPr bwMode="auto">
          <a:xfrm>
            <a:off x="2057400" y="4290620"/>
            <a:ext cx="1565031" cy="157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57" t="32147" r="61945" b="48935"/>
          <a:stretch/>
        </p:blipFill>
        <p:spPr bwMode="auto">
          <a:xfrm>
            <a:off x="2286000" y="3276600"/>
            <a:ext cx="1336432" cy="98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447" t="30800" r="31554" b="18691"/>
          <a:stretch/>
        </p:blipFill>
        <p:spPr bwMode="auto">
          <a:xfrm>
            <a:off x="3581400" y="3200400"/>
            <a:ext cx="2690446" cy="263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4800" y="6369269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Showcase your Revit Model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3" name="Picture 2" descr="http://manage.ryanbakercameron.com/wp-content/themes/html5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54041"/>
            <a:ext cx="1066800" cy="422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6225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0.05295 -0.0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-0.04358 -0.039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196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02726 0.026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7362" y="1143000"/>
            <a:ext cx="762000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is Showcase?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i="1" dirty="0" smtClean="0">
                <a:solidFill>
                  <a:schemeClr val="bg1"/>
                </a:solidFill>
              </a:rPr>
              <a:t>Using Showcase is </a:t>
            </a:r>
            <a:r>
              <a:rPr lang="en-US" i="1" u="sng" dirty="0" smtClean="0">
                <a:solidFill>
                  <a:schemeClr val="bg1"/>
                </a:solidFill>
              </a:rPr>
              <a:t>not</a:t>
            </a:r>
            <a:r>
              <a:rPr lang="en-US" i="1" dirty="0" smtClean="0">
                <a:solidFill>
                  <a:schemeClr val="bg1"/>
                </a:solidFill>
              </a:rPr>
              <a:t> about solving particular Revit issues</a:t>
            </a:r>
          </a:p>
          <a:p>
            <a:r>
              <a:rPr lang="en-US" i="1" dirty="0">
                <a:solidFill>
                  <a:schemeClr val="bg1"/>
                </a:solidFill>
              </a:rPr>
              <a:t>	</a:t>
            </a:r>
            <a:r>
              <a:rPr lang="en-US" i="1" dirty="0" smtClean="0">
                <a:solidFill>
                  <a:schemeClr val="bg1"/>
                </a:solidFill>
              </a:rPr>
              <a:t>It also is </a:t>
            </a:r>
            <a:r>
              <a:rPr lang="en-US" i="1" u="sng" dirty="0" smtClean="0">
                <a:solidFill>
                  <a:schemeClr val="bg1"/>
                </a:solidFill>
              </a:rPr>
              <a:t>not</a:t>
            </a:r>
            <a:r>
              <a:rPr lang="en-US" i="1" dirty="0" smtClean="0">
                <a:solidFill>
                  <a:schemeClr val="bg1"/>
                </a:solidFill>
              </a:rPr>
              <a:t> just about creating presentations</a:t>
            </a:r>
          </a:p>
          <a:p>
            <a:endParaRPr lang="en-US" sz="900" i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It IS about finding answers.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3" descr="Z:\Backup\Ryan\CSR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46" y="5992071"/>
            <a:ext cx="2133600" cy="541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1177" y="5435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1 - Explanation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55" t="19318" r="29547" b="7629"/>
          <a:stretch/>
        </p:blipFill>
        <p:spPr bwMode="auto">
          <a:xfrm>
            <a:off x="2089638" y="2819400"/>
            <a:ext cx="1567962" cy="133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542" t="18501" r="30208" b="7295"/>
          <a:stretch/>
        </p:blipFill>
        <p:spPr bwMode="auto">
          <a:xfrm>
            <a:off x="2057400" y="4303834"/>
            <a:ext cx="1714500" cy="163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24" t="20280" r="28547" b="6461"/>
          <a:stretch/>
        </p:blipFill>
        <p:spPr bwMode="auto">
          <a:xfrm>
            <a:off x="4161692" y="3203636"/>
            <a:ext cx="2884581" cy="23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6369269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Showcase your Revit Model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manage.ryanbakercameron.com/wp-content/themes/html5/images/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54041"/>
            <a:ext cx="1066800" cy="422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4478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8246" y="534650"/>
            <a:ext cx="5615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 – Pair of Uses: Presentations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Why use Showcase?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8" name="Picture 3" descr="Z:\Backup\Ryan\CSR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46" y="5992071"/>
            <a:ext cx="2133600" cy="541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800" y="6369269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Showcase your Revit Model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6" name="Picture 2" descr="http://manage.ryanbakercameron.com/wp-content/themes/html5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54041"/>
            <a:ext cx="1066800" cy="422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77330" y="1752600"/>
            <a:ext cx="7047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Clients are asking for more 3D, more customization and more options than ever before.  There is a need to be able to present these ideas in a more effective tool than Revit alone.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08854" y="3962400"/>
            <a:ext cx="1501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Demo Video</a:t>
            </a:r>
          </a:p>
        </p:txBody>
      </p:sp>
    </p:spTree>
    <p:extLst>
      <p:ext uri="{BB962C8B-B14F-4D97-AF65-F5344CB8AC3E}">
        <p14:creationId xmlns="" xmlns:p14="http://schemas.microsoft.com/office/powerpoint/2010/main" val="1130536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</TotalTime>
  <Words>573</Words>
  <Application>Microsoft Office PowerPoint</Application>
  <PresentationFormat>On-screen Show (4:3)</PresentationFormat>
  <Paragraphs>177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Ashley</cp:lastModifiedBy>
  <cp:revision>56</cp:revision>
  <dcterms:created xsi:type="dcterms:W3CDTF">2013-06-09T20:21:18Z</dcterms:created>
  <dcterms:modified xsi:type="dcterms:W3CDTF">2013-10-03T23:34:10Z</dcterms:modified>
</cp:coreProperties>
</file>